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22"/>
    <p:restoredTop sz="96327"/>
  </p:normalViewPr>
  <p:slideViewPr>
    <p:cSldViewPr snapToGrid="0">
      <p:cViewPr varScale="1">
        <p:scale>
          <a:sx n="90" d="100"/>
          <a:sy n="90" d="100"/>
        </p:scale>
        <p:origin x="2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32489-F22F-1E8C-1E8E-2684A1332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24FB71-2852-3866-026C-A7AFF460F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D60828-214F-2627-EBE4-114222D2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88339D-4053-D0DE-2C56-E0775A297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BA4E6D-58AC-E57E-72C1-059328D66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91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40E278-B8E9-B3A4-18E6-E28E76E3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333E42-1056-F672-6E27-E6EEB4E39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96DAC6-8EFD-E941-726D-890B6DA8D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D59B91-0125-4726-05D7-AD336F68F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9C6032-BC49-4961-2232-B61CD7D7E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827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FFDE85-508D-49DD-9971-50B508D54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5AB24E-9DBB-6C86-566B-2C7206049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D8D3C6-894F-0A54-D165-FB8ACFD70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F3DC0-8A77-83C8-C0D2-FAB1AC956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EA33E1-EC21-8832-C11E-C3909E9EA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686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05707-7D28-E079-0D55-331F884E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6AB526-9E57-E77E-65FA-84FD1E8AA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12C2C0-6534-5A43-2006-7AE1E320B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F48E7B-7ECA-0EEC-9E32-7E77A86C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738E25-6D7A-E01A-2727-115D271DA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B8064C-E47B-F9BF-77BF-2FFAEA2F8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255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BB431-6423-C722-F3A7-E5C9BC588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8F9185-C1C1-D3D1-CA2B-879A0EA13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9FDD380-0667-303D-0697-506A4B73C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D6DDA1D-5524-6AA8-3ED3-4D88A9EE8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454DBD-D8BC-3C6E-BBA2-9B5486BDE2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69E467-82A0-B066-77A2-3311103A0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570516-4FE9-8A00-DB10-E24E8F39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0F64630-443B-60A1-6C0A-9C4D6984D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226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E296FC-4739-A902-BECE-BC7914E0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C49C7A-1BA6-C357-2514-811E2FB69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F0C0BDA-14EE-937F-DD6D-7F5A1DD84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395DD5-80C3-8948-A935-A3B063C28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486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513BC7-8EF6-B84D-A63E-71324193E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1642719-AFBD-4AC3-6D03-22CFD9E3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3728C1-BC8B-C0A3-0BCD-F24D63BF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958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A30F46-5E3C-B44B-D141-E312CCDAA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192264-4426-7DE1-7422-80F9F0625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9C3ADC-8657-6B4A-B5F9-BEFB3EDE3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9D783D-848B-B0F6-ACF3-4BFCC737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DF43A5-A99B-074A-D0BA-B22CE7D8F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DD8A1E-097E-4FF2-153A-214B2DD2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2198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EBC86-45CD-2DAF-30D9-311FF086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BD8511-9193-3D56-18D0-B37CB83CD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391BF5-1BEE-F5BC-520A-600F9446A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6D8570-53A7-F49A-B000-92C5F1530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328D98-787C-5653-5361-BAFAD96B7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79D9A2-14A6-3BD0-092B-B10F4CDF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3108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7770E9-DB29-6C96-4794-0E1FD152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544AE5-994F-C61A-540D-69094D7F6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608D25-BF61-A859-388F-C5B8EC108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BC3354-1DAC-E16D-B7EB-EFD7656E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22F892-8C4A-7DDB-4E9E-AEAFB28D7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155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702D27-9A0C-A7DE-FF06-39C8C8639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2FF886-3854-A098-D789-08186FA68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D7055C-C057-3F48-1E4C-2B644432E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84E9CD-9232-4336-8534-34414BE93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B08BD2-1774-E1A1-EEE6-29023C22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03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A0DD3FA-6F87-5FB5-EC68-69725ED79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512A3E-3304-BD2C-3C9A-0E66F3976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EA5F8F-4AF3-7733-4C06-F4A18BD38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FA61C1-790A-8C44-A742-35C46559B8AE}" type="datetimeFigureOut">
              <a:rPr lang="es-MX" smtClean="0"/>
              <a:t>06/10/26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4F75EF-A48E-A19F-FE1B-7861A06E6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D28FD4-9940-0BF0-E71A-CDF05111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51E2EA-E089-7B4F-B016-C63DC702B78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955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6C376-AC78-D0C2-06D0-97B2FC92F3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7B7851D-634B-60BA-90FC-F948A88CFB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360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929E2D-9511-5736-EC03-D69C35597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0905"/>
            <a:ext cx="10515600" cy="4262162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4F19DAB-CD80-29C8-D070-EA73DA3B6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3000"/>
            <a:ext cx="10515600" cy="1095506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55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56370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pamela limon</dc:creator>
  <cp:lastModifiedBy>pamela limon</cp:lastModifiedBy>
  <cp:revision>5</cp:revision>
  <dcterms:created xsi:type="dcterms:W3CDTF">2025-10-23T00:02:13Z</dcterms:created>
  <dcterms:modified xsi:type="dcterms:W3CDTF">2026-10-06T13:53:43Z</dcterms:modified>
</cp:coreProperties>
</file>